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055"/>
    <a:srgbClr val="306897"/>
    <a:srgbClr val="3C93CC"/>
    <a:srgbClr val="1D2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BA86BC-414E-45B2-A5D7-42ED507D7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102AF9-F75B-48A6-966B-CA26FD5163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6F26F4-0CB7-4D90-82CF-5DCD453B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FC9E24-663A-42C6-8BFE-90F40B994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423EDF-6E40-4238-AF10-AE0B40863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34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D8843-B6BE-479D-A6CC-C76D360FF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7EE346D-200F-49AC-A297-2F25AF21E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DCC713-925E-466A-8827-E8217E90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4080D6-D2A3-4AFF-8448-11600567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5E7558-5D18-4A61-9272-8C80AC45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95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BEA7944-D476-478B-9CE4-C7821E19C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149532-2294-48A7-8614-1DE622262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6FEA6B-6932-472E-AA6D-5C46059B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B6145B-69AA-41B1-A849-9FF6E756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318810-C502-4232-B7FB-FB58CA73C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650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01F34-7BF0-4B90-89E4-466648DD6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54EF7E-2B8A-4D9C-9A12-3C5879703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E4916C-5BA2-487F-BCC8-10CE958DF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D7CC68-046B-47EF-8391-0FC13A653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EE21CD-F589-4CFF-8366-F81F02DB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59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5AC6F-CA3B-4A29-B72B-58B980FFF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EA1123-1D70-44DA-98EF-2C41535DF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D7F753-A48D-4AE1-BF18-06D83799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A9ED00-4AC1-45AC-BC4D-92E8D85E4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5C2394-775B-4496-956F-91430EB0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92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70240A-4DCA-418B-8608-D78D5B984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7C5941-0789-4CB3-A63A-60E58CB35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8BE7DE-1091-47DB-8052-0AFF6483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54B1A9B-EDCA-415F-8F48-A63BFD15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B35BA0-A860-4317-8CD0-D40957637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1C3A56-EF18-4B0B-BD0D-97E9C684D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06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6528CD-CEBE-4AB7-9E5C-B356B3A1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161B95-9AFC-44BE-AC20-FEF314981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743E838-9C19-4B50-9DE2-F38703464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F88A85D-0105-48B3-B4E7-A6DC57D0C5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051E618-8F24-4454-8E7D-F83C25AE0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24B8F17-FF44-46BE-A94D-1B33A106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C772F32-ED4A-4D37-AFA1-AE45DB799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FE9C8E2-75D4-4814-9805-7935A58C3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130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559F16-2620-4018-A7AF-5DF0957B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F23026A-CA97-43E8-A0AC-3D5BCA05F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78E7286-9A96-4C5D-8102-29B5D2474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6415E1-8F0E-4D3F-951A-091BC7A9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33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5B804C4-B6B2-475C-B7F4-7F8BE1BDE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1EAC0B-440D-4F8B-9441-3EE0F9139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133056-2CF9-4764-B46C-F712FE792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61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0EB638-DD25-4953-BBB6-16834F01F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04A7E3-BAEB-4EB1-A3B6-97DC09D43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BA0664-986D-4002-B5FD-27FDC1A69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3DC781E-E11D-4F7C-8325-593B50D10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5AA441-9264-419D-AF56-2EF1DAB1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9E8523F-96AE-47B3-B607-A0D13227B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74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9F00A3-842F-460B-B1A5-83A1DC76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02F656C-DF81-40EB-8CB2-4CD0F887E5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9AC9FE-60AE-4487-9E1C-A704A374E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AB36F3-A8EF-4F12-A66F-40908956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A42114-DF58-438F-986B-7803848B2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009867-F7F3-4FE8-B238-B46C2859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3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BCEF7FD-F775-4B87-B1DE-42410F72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095113-4A5B-4E37-8210-C9E79FC37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77A17A-FD9F-45B4-B9B9-E00E2DFFC1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BBDD0-BBB7-4309-8406-C475E9CC1E6F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A3F7D0-1F6D-44D1-A614-EB6344F23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71DBF3-E0B1-4596-8B0E-DC7234BC6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F4B95-7860-461B-AE96-478B91DCD6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15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screenshot, monitor, schermo, sedendo&#10;&#10;Descrizione generata automaticamente">
            <a:extLst>
              <a:ext uri="{FF2B5EF4-FFF2-40B4-BE49-F238E27FC236}">
                <a16:creationId xmlns:a16="http://schemas.microsoft.com/office/drawing/2014/main" id="{555CAC5C-50D1-4242-A714-6DDBE86A34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33"/>
          <a:stretch/>
        </p:blipFill>
        <p:spPr>
          <a:xfrm>
            <a:off x="1232570" y="189000"/>
            <a:ext cx="9726860" cy="6480000"/>
          </a:xfrm>
          <a:prstGeom prst="rect">
            <a:avLst/>
          </a:prstGeom>
        </p:spPr>
      </p:pic>
      <p:pic>
        <p:nvPicPr>
          <p:cNvPr id="3" name="Immagine 2" descr="Immagine che contiene disegnando&#10;&#10;Descrizione generata automaticamente">
            <a:extLst>
              <a:ext uri="{FF2B5EF4-FFF2-40B4-BE49-F238E27FC236}">
                <a16:creationId xmlns:a16="http://schemas.microsoft.com/office/drawing/2014/main" id="{FA7D208D-5FE9-4B4D-8C2F-69EB4CD5A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749" y="5325753"/>
            <a:ext cx="3397625" cy="134324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F389671-9892-4198-B0E3-781026FDB0CB}"/>
              </a:ext>
            </a:extLst>
          </p:cNvPr>
          <p:cNvSpPr txBox="1"/>
          <p:nvPr/>
        </p:nvSpPr>
        <p:spPr>
          <a:xfrm>
            <a:off x="3784308" y="2144656"/>
            <a:ext cx="4584410" cy="923330"/>
          </a:xfrm>
          <a:prstGeom prst="rect">
            <a:avLst/>
          </a:prstGeom>
          <a:gradFill>
            <a:gsLst>
              <a:gs pos="0">
                <a:srgbClr val="306897"/>
              </a:gs>
              <a:gs pos="100000">
                <a:srgbClr val="223055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>
                <a:solidFill>
                  <a:schemeClr val="bg1"/>
                </a:solidFill>
              </a:rPr>
              <a:t>SORRISO GOLD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1ADC9CF-FD02-4966-A609-2CBC29AC3CAD}"/>
              </a:ext>
            </a:extLst>
          </p:cNvPr>
          <p:cNvSpPr txBox="1"/>
          <p:nvPr/>
        </p:nvSpPr>
        <p:spPr>
          <a:xfrm>
            <a:off x="3536112" y="3695805"/>
            <a:ext cx="5364047" cy="1323439"/>
          </a:xfrm>
          <a:prstGeom prst="rect">
            <a:avLst/>
          </a:prstGeom>
          <a:gradFill>
            <a:gsLst>
              <a:gs pos="0">
                <a:srgbClr val="306897"/>
              </a:gs>
              <a:gs pos="100000">
                <a:srgbClr val="223055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chemeClr val="bg1"/>
                </a:solidFill>
              </a:rPr>
              <a:t>Scopri come attivare la tua Card Sorriso Gold</a:t>
            </a:r>
          </a:p>
        </p:txBody>
      </p:sp>
    </p:spTree>
    <p:extLst>
      <p:ext uri="{BB962C8B-B14F-4D97-AF65-F5344CB8AC3E}">
        <p14:creationId xmlns:p14="http://schemas.microsoft.com/office/powerpoint/2010/main" val="84692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D4B9E74A-53B1-4CFE-BB2F-CDD21A9DD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194" y="-171186"/>
            <a:ext cx="99498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19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4E4738C7-D70A-4627-94CB-2CB41609F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941" y="0"/>
            <a:ext cx="10392117" cy="6858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7FF0744-855D-4708-A265-3AEEF1157ECE}"/>
              </a:ext>
            </a:extLst>
          </p:cNvPr>
          <p:cNvSpPr txBox="1"/>
          <p:nvPr/>
        </p:nvSpPr>
        <p:spPr>
          <a:xfrm>
            <a:off x="4548054" y="1180014"/>
            <a:ext cx="522078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accent1"/>
                </a:solidFill>
              </a:rPr>
              <a:t>www.dentalcoop.it/sorrisogold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702AD74-4AF6-46C5-B35E-8056C841CF1F}"/>
              </a:ext>
            </a:extLst>
          </p:cNvPr>
          <p:cNvSpPr txBox="1"/>
          <p:nvPr/>
        </p:nvSpPr>
        <p:spPr>
          <a:xfrm>
            <a:off x="4489268" y="2931928"/>
            <a:ext cx="270836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chemeClr val="accent1"/>
                </a:solidFill>
              </a:rPr>
              <a:t>www.dentalcoop.it/sorrisogold</a:t>
            </a:r>
          </a:p>
        </p:txBody>
      </p:sp>
    </p:spTree>
    <p:extLst>
      <p:ext uri="{BB962C8B-B14F-4D97-AF65-F5344CB8AC3E}">
        <p14:creationId xmlns:p14="http://schemas.microsoft.com/office/powerpoint/2010/main" val="367869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55CAC5C-50D1-4242-A714-6DDBE86A34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33750"/>
          <a:stretch/>
        </p:blipFill>
        <p:spPr>
          <a:xfrm>
            <a:off x="1107866" y="189000"/>
            <a:ext cx="9976267" cy="6480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7521D9-06EC-4452-9E8C-DA98CC80B619}"/>
              </a:ext>
            </a:extLst>
          </p:cNvPr>
          <p:cNvSpPr txBox="1"/>
          <p:nvPr/>
        </p:nvSpPr>
        <p:spPr>
          <a:xfrm>
            <a:off x="6339840" y="348343"/>
            <a:ext cx="377081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4000" b="1" i="0" dirty="0">
                <a:solidFill>
                  <a:srgbClr val="3C93CC"/>
                </a:solidFill>
                <a:effectLst/>
                <a:latin typeface="Montserrat"/>
              </a:rPr>
              <a:t>XXXXXXXX</a:t>
            </a:r>
            <a:endParaRPr lang="it-IT" sz="4000" b="1" dirty="0">
              <a:solidFill>
                <a:srgbClr val="3C9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65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55CAC5C-50D1-4242-A714-6DDBE86A34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083" b="16944"/>
          <a:stretch/>
        </p:blipFill>
        <p:spPr>
          <a:xfrm>
            <a:off x="1021121" y="189000"/>
            <a:ext cx="10149758" cy="6480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BA4501A-98ED-4D75-91F6-C8BFC22F78B5}"/>
              </a:ext>
            </a:extLst>
          </p:cNvPr>
          <p:cNvSpPr txBox="1"/>
          <p:nvPr/>
        </p:nvSpPr>
        <p:spPr>
          <a:xfrm>
            <a:off x="4415245" y="431078"/>
            <a:ext cx="215972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accent1"/>
                </a:solidFill>
              </a:rPr>
              <a:t>CARD SORRISO GOLD</a:t>
            </a:r>
          </a:p>
        </p:txBody>
      </p:sp>
    </p:spTree>
    <p:extLst>
      <p:ext uri="{BB962C8B-B14F-4D97-AF65-F5344CB8AC3E}">
        <p14:creationId xmlns:p14="http://schemas.microsoft.com/office/powerpoint/2010/main" val="96253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55CAC5C-50D1-4242-A714-6DDBE86A34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11" b="7242"/>
          <a:stretch/>
        </p:blipFill>
        <p:spPr>
          <a:xfrm>
            <a:off x="1150139" y="1620677"/>
            <a:ext cx="9891722" cy="361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665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28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Enrico Michelino</dc:creator>
  <cp:lastModifiedBy>Call Center</cp:lastModifiedBy>
  <cp:revision>12</cp:revision>
  <dcterms:created xsi:type="dcterms:W3CDTF">2020-07-28T09:22:44Z</dcterms:created>
  <dcterms:modified xsi:type="dcterms:W3CDTF">2021-02-02T09:51:46Z</dcterms:modified>
</cp:coreProperties>
</file>